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8" r:id="rId5"/>
    <p:sldId id="264" r:id="rId6"/>
    <p:sldId id="265" r:id="rId7"/>
    <p:sldId id="270" r:id="rId8"/>
    <p:sldId id="266" r:id="rId9"/>
    <p:sldId id="259" r:id="rId10"/>
    <p:sldId id="267" r:id="rId11"/>
    <p:sldId id="260" r:id="rId12"/>
    <p:sldId id="268" r:id="rId13"/>
    <p:sldId id="269" r:id="rId14"/>
    <p:sldId id="271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 autoAdjust="0"/>
    <p:restoredTop sz="94737" autoAdjust="0"/>
  </p:normalViewPr>
  <p:slideViewPr>
    <p:cSldViewPr snapToGrid="0" snapToObjects="1">
      <p:cViewPr varScale="1">
        <p:scale>
          <a:sx n="96" d="100"/>
          <a:sy n="96" d="100"/>
        </p:scale>
        <p:origin x="-12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871913580246913"/>
          <c:y val="0.19329587979398"/>
          <c:w val="0.834876543209877"/>
          <c:h val="0.71139467998302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Would you use Uniq, if it existed?</c:v>
                </c:pt>
              </c:strCache>
            </c:strRef>
          </c:tx>
          <c:explosion val="25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MAYBE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52.0</c:v>
                </c:pt>
                <c:pt idx="1">
                  <c:v>39.0</c:v>
                </c:pt>
                <c:pt idx="2">
                  <c:v>9.0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1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46396"/>
            <a:ext cx="7772400" cy="1802086"/>
          </a:xfrm>
        </p:spPr>
        <p:txBody>
          <a:bodyPr>
            <a:noAutofit/>
          </a:bodyPr>
          <a:lstStyle/>
          <a:p>
            <a:r>
              <a:rPr lang="en-US" sz="13800" dirty="0" smtClean="0"/>
              <a:t> </a:t>
            </a:r>
            <a:r>
              <a:rPr lang="en-US" sz="13800" dirty="0" err="1" smtClean="0"/>
              <a:t>Uniq</a:t>
            </a:r>
            <a:r>
              <a:rPr lang="en-US" sz="13800" dirty="0" smtClean="0"/>
              <a:t> </a:t>
            </a:r>
            <a:endParaRPr lang="en-US" sz="1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7968"/>
            <a:ext cx="6400800" cy="67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College Info Reimagined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467" y="1583928"/>
            <a:ext cx="3659421" cy="36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3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6922E-7 -8.59657E-6 L 9.76922E-7 -0.21121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9759"/>
            <a:ext cx="8229600" cy="2682299"/>
          </a:xfrm>
        </p:spPr>
        <p:txBody>
          <a:bodyPr>
            <a:noAutofit/>
          </a:bodyPr>
          <a:lstStyle/>
          <a:p>
            <a:r>
              <a:rPr lang="en-US" sz="13800" dirty="0" smtClean="0"/>
              <a:t>1,680,000</a:t>
            </a:r>
            <a:endParaRPr lang="en-US" sz="13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Total Enrollment in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415782"/>
              </p:ext>
            </p:extLst>
          </p:nvPr>
        </p:nvGraphicFramePr>
        <p:xfrm>
          <a:off x="457200" y="1308754"/>
          <a:ext cx="8419526" cy="4817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7617" y="5688544"/>
            <a:ext cx="199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158 responses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54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33" y="1697871"/>
            <a:ext cx="6013993" cy="481119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2031" y="457200"/>
            <a:ext cx="7667766" cy="908255"/>
          </a:xfrm>
        </p:spPr>
        <p:txBody>
          <a:bodyPr/>
          <a:lstStyle/>
          <a:p>
            <a:r>
              <a:rPr lang="en-US" dirty="0" smtClean="0"/>
              <a:t>Potential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8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Uniq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Jake Feng: 2B Mechatronics Engineering, UW</a:t>
            </a:r>
          </a:p>
          <a:p>
            <a:r>
              <a:rPr lang="en-US" dirty="0" smtClean="0"/>
              <a:t>Christopher Luc: 2A Software Engineering, UW </a:t>
            </a:r>
          </a:p>
          <a:p>
            <a:r>
              <a:rPr lang="en-US" dirty="0" smtClean="0"/>
              <a:t>Richard Lee: Graphics Design, George Brown</a:t>
            </a:r>
          </a:p>
          <a:p>
            <a:r>
              <a:rPr lang="en-US" dirty="0" smtClean="0"/>
              <a:t>Andr</a:t>
            </a:r>
            <a:r>
              <a:rPr lang="en-US" dirty="0"/>
              <a:t>e</a:t>
            </a:r>
            <a:r>
              <a:rPr lang="en-US" dirty="0" smtClean="0"/>
              <a:t> Lee: 2B Mechatronics Engineering, UW</a:t>
            </a:r>
          </a:p>
          <a:p>
            <a:r>
              <a:rPr lang="en-US" dirty="0" smtClean="0"/>
              <a:t>Aaron Te: 2B Computer Engineering, UW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7" y="576268"/>
            <a:ext cx="746712" cy="7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1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46396"/>
            <a:ext cx="7772400" cy="1802086"/>
          </a:xfrm>
        </p:spPr>
        <p:txBody>
          <a:bodyPr>
            <a:noAutofit/>
          </a:bodyPr>
          <a:lstStyle/>
          <a:p>
            <a:r>
              <a:rPr lang="en-US" sz="13800" dirty="0" smtClean="0"/>
              <a:t> </a:t>
            </a:r>
            <a:r>
              <a:rPr lang="en-US" sz="13800" dirty="0" err="1" smtClean="0"/>
              <a:t>Uniq</a:t>
            </a:r>
            <a:r>
              <a:rPr lang="en-US" sz="13800" dirty="0" smtClean="0"/>
              <a:t> </a:t>
            </a:r>
            <a:endParaRPr lang="en-US" sz="1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97968"/>
            <a:ext cx="6400800" cy="67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College Info Reimagined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467" y="247717"/>
            <a:ext cx="3659421" cy="36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09" y="725646"/>
            <a:ext cx="1419588" cy="14195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57320" y="725646"/>
            <a:ext cx="3090048" cy="1386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dirty="0" smtClean="0">
                <a:latin typeface="Helvetica Light"/>
                <a:cs typeface="Helvetica Light"/>
              </a:rPr>
              <a:t> </a:t>
            </a:r>
            <a:r>
              <a:rPr lang="en-US" sz="8800" dirty="0" err="1" smtClean="0">
                <a:latin typeface="Helvetica Light"/>
                <a:cs typeface="Helvetica Light"/>
              </a:rPr>
              <a:t>Uniq</a:t>
            </a:r>
            <a:r>
              <a:rPr lang="en-US" sz="8800" dirty="0" smtClean="0">
                <a:latin typeface="Helvetica Light"/>
                <a:cs typeface="Helvetica Light"/>
              </a:rPr>
              <a:t> </a:t>
            </a:r>
            <a:endParaRPr lang="en-US" sz="88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1102" y="2785955"/>
            <a:ext cx="57228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 smtClean="0"/>
              <a:t>Website: </a:t>
            </a:r>
            <a:r>
              <a:rPr lang="en-US" sz="3200" dirty="0" err="1" smtClean="0"/>
              <a:t>uniq.url.ph</a:t>
            </a:r>
            <a:endParaRPr lang="en-US" sz="3200" dirty="0" smtClean="0"/>
          </a:p>
          <a:p>
            <a:pPr marL="571500" indent="-571500">
              <a:buFont typeface="Arial"/>
              <a:buChar char="•"/>
            </a:pPr>
            <a:endParaRPr lang="en-US" sz="3200" dirty="0" smtClean="0"/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E-mail: </a:t>
            </a:r>
            <a:r>
              <a:rPr lang="en-US" sz="3200" dirty="0" err="1" smtClean="0"/>
              <a:t>technochimera@gmail.com</a:t>
            </a:r>
            <a:endParaRPr lang="en-US" sz="3200" dirty="0" smtClean="0"/>
          </a:p>
          <a:p>
            <a:pPr marL="571500" indent="-571500">
              <a:buFont typeface="Arial"/>
              <a:buChar char="•"/>
            </a:pPr>
            <a:endParaRPr lang="en-US" sz="3200" dirty="0"/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Twitter: @</a:t>
            </a:r>
            <a:r>
              <a:rPr lang="en-US" sz="3200" dirty="0" err="1" smtClean="0"/>
              <a:t>uniqios</a:t>
            </a:r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184"/>
          <a:stretch/>
        </p:blipFill>
        <p:spPr>
          <a:xfrm>
            <a:off x="-1" y="725646"/>
            <a:ext cx="3213233" cy="56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21" y="2137134"/>
            <a:ext cx="3027177" cy="3027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44" y="2129999"/>
            <a:ext cx="3034312" cy="30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35" y="828768"/>
            <a:ext cx="5019249" cy="55211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827619"/>
            <a:ext cx="3002779" cy="862946"/>
          </a:xfrm>
        </p:spPr>
        <p:txBody>
          <a:bodyPr/>
          <a:lstStyle/>
          <a:p>
            <a:r>
              <a:rPr lang="en-US" dirty="0" err="1" smtClean="0"/>
              <a:t>Uniq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81" y="1797959"/>
            <a:ext cx="2016702" cy="20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2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1" y="1878904"/>
            <a:ext cx="3777972" cy="47139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2713" y="2958075"/>
            <a:ext cx="3649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Smart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Personal</a:t>
            </a:r>
            <a:endParaRPr lang="en-US" sz="3600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Lightning Fast</a:t>
            </a:r>
            <a:endParaRPr lang="en-US" sz="3600" dirty="0" smtClean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67633" y="355018"/>
            <a:ext cx="3415815" cy="9489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Uniq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6426" y="1092359"/>
            <a:ext cx="788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Personal Assistant for Colleges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535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1665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6513" y="4013832"/>
            <a:ext cx="41561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Voice Enabled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Natural Language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Instant Answers</a:t>
            </a:r>
          </a:p>
        </p:txBody>
      </p:sp>
    </p:spTree>
    <p:extLst>
      <p:ext uri="{BB962C8B-B14F-4D97-AF65-F5344CB8AC3E}">
        <p14:creationId xmlns:p14="http://schemas.microsoft.com/office/powerpoint/2010/main" val="4155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0443"/>
            <a:ext cx="5280338" cy="1143000"/>
          </a:xfrm>
        </p:spPr>
        <p:txBody>
          <a:bodyPr/>
          <a:lstStyle/>
          <a:p>
            <a:r>
              <a:rPr lang="en-US" dirty="0" smtClean="0"/>
              <a:t>Explore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38" y="0"/>
            <a:ext cx="3863662" cy="6891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0343" y="2688984"/>
            <a:ext cx="350816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Minimalistic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Elegant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373212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21561" y="355214"/>
            <a:ext cx="5280338" cy="1143000"/>
          </a:xfrm>
        </p:spPr>
        <p:txBody>
          <a:bodyPr/>
          <a:lstStyle/>
          <a:p>
            <a:r>
              <a:rPr lang="en-US" dirty="0" smtClean="0"/>
              <a:t>Design Iterations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76"/>
            <a:ext cx="16905652" cy="45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854E-6 2.30021E-6 L -0.82494 2.30021E-6 " pathEditMode="relative" ptsTypes="AA">
                                      <p:cBhvr>
                                        <p:cTn id="6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Server &amp;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6" y="2009151"/>
            <a:ext cx="4233858" cy="4233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22" y="4528699"/>
            <a:ext cx="2702209" cy="1231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22" y="2232011"/>
            <a:ext cx="2702209" cy="1204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22" y="3436317"/>
            <a:ext cx="2702209" cy="10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031" y="457200"/>
            <a:ext cx="7667766" cy="908255"/>
          </a:xfrm>
        </p:spPr>
        <p:txBody>
          <a:bodyPr/>
          <a:lstStyle/>
          <a:p>
            <a:r>
              <a:rPr lang="en-US" dirty="0" smtClean="0"/>
              <a:t>Powerful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947" y="1852982"/>
            <a:ext cx="5506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Personal Suggestions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Push Notification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Offline </a:t>
            </a:r>
            <a:r>
              <a:rPr lang="en-US" sz="3600" dirty="0" smtClean="0"/>
              <a:t>access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Application Progress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Program Ratings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Program Comparison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More...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838" y="1852982"/>
            <a:ext cx="3509905" cy="42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941</TotalTime>
  <Words>139</Words>
  <Application>Microsoft Macintosh PowerPoint</Application>
  <PresentationFormat>On-screen Show (4:3)</PresentationFormat>
  <Paragraphs>47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Twilight</vt:lpstr>
      <vt:lpstr> Uniq </vt:lpstr>
      <vt:lpstr>Problem </vt:lpstr>
      <vt:lpstr>Uniq</vt:lpstr>
      <vt:lpstr>What is Uniq?</vt:lpstr>
      <vt:lpstr>Smart Search</vt:lpstr>
      <vt:lpstr>Explore</vt:lpstr>
      <vt:lpstr>Design Iterations</vt:lpstr>
      <vt:lpstr>Custom Server &amp; Database</vt:lpstr>
      <vt:lpstr>Powerful Features</vt:lpstr>
      <vt:lpstr>1,680,000</vt:lpstr>
      <vt:lpstr>Survey</vt:lpstr>
      <vt:lpstr>Potential</vt:lpstr>
      <vt:lpstr>TEAM Uniq!</vt:lpstr>
      <vt:lpstr> Uniq </vt:lpstr>
      <vt:lpstr>PowerPoint Presentation</vt:lpstr>
    </vt:vector>
  </TitlesOfParts>
  <Company>University of Waterloo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Uniq </dc:title>
  <dc:creator>Si Te Feng</dc:creator>
  <cp:lastModifiedBy>Si Te Feng</cp:lastModifiedBy>
  <cp:revision>27</cp:revision>
  <dcterms:created xsi:type="dcterms:W3CDTF">2014-10-31T17:26:25Z</dcterms:created>
  <dcterms:modified xsi:type="dcterms:W3CDTF">2014-11-06T08:19:51Z</dcterms:modified>
</cp:coreProperties>
</file>